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4" r:id="rId3"/>
    <p:sldId id="257" r:id="rId4"/>
    <p:sldId id="258" r:id="rId5"/>
    <p:sldId id="259" r:id="rId6"/>
    <p:sldId id="277" r:id="rId7"/>
    <p:sldId id="281" r:id="rId8"/>
    <p:sldId id="282" r:id="rId9"/>
    <p:sldId id="268" r:id="rId10"/>
    <p:sldId id="279" r:id="rId11"/>
    <p:sldId id="280" r:id="rId12"/>
    <p:sldId id="283" r:id="rId13"/>
    <p:sldId id="272" r:id="rId14"/>
    <p:sldId id="273" r:id="rId15"/>
  </p:sldIdLst>
  <p:sldSz cx="9144000" cy="5143500" type="screen16x9"/>
  <p:notesSz cx="6858000" cy="9144000"/>
  <p:embeddedFontLst>
    <p:embeddedFont>
      <p:font typeface="Montserrat" panose="020B0604020202020204" charset="-52"/>
      <p:regular r:id="rId17"/>
      <p:bold r:id="rId18"/>
      <p:italic r:id="rId19"/>
      <p:bold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69b551e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69b551e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6a02183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6a02183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69b551e1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69b551e1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69b551e1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69b551e1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69b551e1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69b551e1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69b551e1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69b551e1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74927" y="727006"/>
            <a:ext cx="5017500" cy="1996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Проектная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	деятельность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dirty="0"/>
              <a:t>Разработка </a:t>
            </a:r>
            <a:r>
              <a:rPr lang="ru" sz="2500" dirty="0" smtClean="0"/>
              <a:t>плагина под </a:t>
            </a:r>
            <a:r>
              <a:rPr lang="en-US" sz="2500" dirty="0" smtClean="0"/>
              <a:t>Autodesk Inventor 2021</a:t>
            </a:r>
            <a:endParaRPr sz="25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895837" y="3620514"/>
            <a:ext cx="3614090" cy="530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latin typeface="+mn-lt"/>
              </a:rPr>
              <a:t>Участник - студент 3-го </a:t>
            </a:r>
            <a:r>
              <a:rPr lang="ru" sz="1400" dirty="0">
                <a:latin typeface="+mn-lt"/>
              </a:rPr>
              <a:t>курса:</a:t>
            </a:r>
            <a:endParaRPr sz="1400" dirty="0">
              <a:latin typeface="+mn-l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latin typeface="+mn-lt"/>
              </a:rPr>
              <a:t>- </a:t>
            </a:r>
            <a:r>
              <a:rPr lang="ru" sz="1400" dirty="0">
                <a:latin typeface="+mn-lt"/>
              </a:rPr>
              <a:t>Серяков А. В. группы </a:t>
            </a:r>
            <a:r>
              <a:rPr lang="ru" sz="1400" dirty="0" smtClean="0">
                <a:latin typeface="+mn-lt"/>
              </a:rPr>
              <a:t>181-326</a:t>
            </a:r>
            <a:endParaRPr sz="14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E4B83-934A-4F59-8CC9-FD177257D7F5}"/>
              </a:ext>
            </a:extLst>
          </p:cNvPr>
          <p:cNvSpPr txBox="1"/>
          <p:nvPr/>
        </p:nvSpPr>
        <p:spPr>
          <a:xfrm>
            <a:off x="4895837" y="4151509"/>
            <a:ext cx="34608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n-lt"/>
              </a:rPr>
              <a:t>Куратор проекта: </a:t>
            </a:r>
            <a:endParaRPr lang="ru-RU" dirty="0" smtClean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+mn-lt"/>
              </a:rPr>
              <a:t>-Толстиков Антон Витальевич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26" y="563962"/>
            <a:ext cx="3379098" cy="18351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50" y="1575783"/>
            <a:ext cx="5895343" cy="32982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30783" y="1173740"/>
            <a:ext cx="3308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Диалоговое окно </a:t>
            </a:r>
            <a:r>
              <a:rPr lang="en-US" dirty="0" err="1" smtClean="0">
                <a:solidFill>
                  <a:schemeClr val="bg1"/>
                </a:solidFill>
              </a:rPr>
              <a:t>SaveProjectInventor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1258" y="3466204"/>
            <a:ext cx="2745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Диалоговое окно для выбора проекта, чтобы его </a:t>
            </a:r>
            <a:r>
              <a:rPr lang="ru-RU" dirty="0" smtClean="0">
                <a:solidFill>
                  <a:schemeClr val="bg1"/>
                </a:solidFill>
              </a:rPr>
              <a:t>открыть.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13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6" y="599643"/>
            <a:ext cx="2932430" cy="120101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878" y="1025434"/>
            <a:ext cx="4530189" cy="359695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28346" y="3012223"/>
            <a:ext cx="30441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Диалоговое окно сохранения проекта в </a:t>
            </a:r>
            <a:r>
              <a:rPr lang="ru-RU" dirty="0" err="1" smtClean="0">
                <a:solidFill>
                  <a:schemeClr val="bg1"/>
                </a:solidFill>
              </a:rPr>
              <a:t>Inventor</a:t>
            </a:r>
            <a:r>
              <a:rPr lang="ru-RU" dirty="0" smtClean="0">
                <a:solidFill>
                  <a:schemeClr val="bg1"/>
                </a:solidFill>
              </a:rPr>
              <a:t> 2021.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1" y="156576"/>
            <a:ext cx="5895343" cy="331651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617" y="3527456"/>
            <a:ext cx="2798307" cy="134123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117894" y="1364163"/>
            <a:ext cx="2973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Диалоговое окно сохранения </a:t>
            </a:r>
            <a:r>
              <a:rPr lang="ru-RU" dirty="0" smtClean="0">
                <a:solidFill>
                  <a:schemeClr val="bg1"/>
                </a:solidFill>
              </a:rPr>
              <a:t>проекта.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32121" y="393646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Окно, оповещающее о том, что проект сконвертирован.</a:t>
            </a:r>
          </a:p>
        </p:txBody>
      </p:sp>
    </p:spTree>
    <p:extLst>
      <p:ext uri="{BB962C8B-B14F-4D97-AF65-F5344CB8AC3E}">
        <p14:creationId xmlns:p14="http://schemas.microsoft.com/office/powerpoint/2010/main" val="49834717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/>
        </p:nvSpPr>
        <p:spPr>
          <a:xfrm>
            <a:off x="1189650" y="1659750"/>
            <a:ext cx="67647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Вывод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проект нацелен на </a:t>
            </a:r>
            <a:r>
              <a:rPr lang="ru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обеспечение удобства использования программного обеспечения </a:t>
            </a:r>
            <a:r>
              <a:rPr lang="en-US" sz="2400" dirty="0" err="1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AutoDesk</a:t>
            </a:r>
            <a:r>
              <a:rPr lang="en-US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Inventor 2021. 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/>
        </p:nvSpPr>
        <p:spPr>
          <a:xfrm>
            <a:off x="1300684" y="2397004"/>
            <a:ext cx="67647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F4E4FBF3-59B3-49E7-B7C1-43C0D1B0ECE0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F5FEA3F2-D743-437D-9270-07D832817E13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172A2964-CAFE-43D4-B2CD-BB69EE89E185}"/>
              </a:ext>
            </a:extLst>
          </p:cNvPr>
          <p:cNvSpPr txBox="1">
            <a:spLocks/>
          </p:cNvSpPr>
          <p:nvPr/>
        </p:nvSpPr>
        <p:spPr bwMode="auto">
          <a:xfrm>
            <a:off x="900113" y="582319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 b="1" dirty="0" smtClean="0">
                <a:solidFill>
                  <a:schemeClr val="bg1"/>
                </a:solidFill>
                <a:latin typeface="+mn-lt"/>
                <a:cs typeface="Arial"/>
              </a:rPr>
              <a:t>Состав команды</a:t>
            </a:r>
            <a:endParaRPr lang="ru-RU" altLang="ru-RU" sz="16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5" r="9540"/>
          <a:stretch/>
        </p:blipFill>
        <p:spPr>
          <a:xfrm>
            <a:off x="1002201" y="1884318"/>
            <a:ext cx="1652284" cy="16899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41504" y="2575423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chemeClr val="bg1"/>
                </a:solidFill>
                <a:latin typeface="+mj-lt"/>
              </a:rPr>
              <a:t>Серяков </a:t>
            </a:r>
            <a:r>
              <a:rPr lang="ru-RU" sz="1400" dirty="0" smtClean="0">
                <a:solidFill>
                  <a:schemeClr val="bg1"/>
                </a:solidFill>
                <a:latin typeface="+mj-lt"/>
              </a:rPr>
              <a:t>Алексей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– Develo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per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</a:t>
            </a:r>
            <a:endParaRPr lang="ru-RU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004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1724"/>
          </a:xfrm>
          <a:prstGeom prst="rect">
            <a:avLst/>
          </a:prstGeom>
        </p:spPr>
      </p:pic>
      <p:sp>
        <p:nvSpPr>
          <p:cNvPr id="141" name="Google Shape;141;p14"/>
          <p:cNvSpPr/>
          <p:nvPr/>
        </p:nvSpPr>
        <p:spPr>
          <a:xfrm flipH="1">
            <a:off x="0" y="138224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3168180" y="3497458"/>
            <a:ext cx="5786408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</a:t>
            </a:r>
            <a:r>
              <a:rPr lang="ru" sz="30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проекта:</a:t>
            </a:r>
            <a:endParaRPr lang="ru"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создание </a:t>
            </a:r>
            <a:r>
              <a:rPr lang="ru-RU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плагина под </a:t>
            </a:r>
            <a:r>
              <a:rPr lang="en-US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 2021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/>
        </p:nvSpPr>
        <p:spPr>
          <a:xfrm>
            <a:off x="1154195" y="864156"/>
            <a:ext cx="7169100" cy="4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Задачи, реализованные в этом семестре</a:t>
            </a:r>
            <a:r>
              <a:rPr lang="ru" sz="24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lang="en-US" sz="2400" dirty="0" smtClea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" sz="18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 плагин для сохранения, открытия и конвертирования файлов </a:t>
            </a:r>
            <a:r>
              <a:rPr lang="en-US" sz="1800" dirty="0" err="1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ipt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формата.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"/>
            <a:ext cx="9144000" cy="5143300"/>
          </a:xfrm>
          <a:prstGeom prst="rect">
            <a:avLst/>
          </a:prstGeom>
        </p:spPr>
      </p:pic>
      <p:sp>
        <p:nvSpPr>
          <p:cNvPr id="153" name="Google Shape;153;p16"/>
          <p:cNvSpPr/>
          <p:nvPr/>
        </p:nvSpPr>
        <p:spPr>
          <a:xfrm flipH="1">
            <a:off x="0" y="200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3648650" y="2750700"/>
            <a:ext cx="5334900" cy="1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Этапы работы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Плагин. Первые версии плагина. 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733" t="77" r="365" b="897"/>
          <a:stretch/>
        </p:blipFill>
        <p:spPr>
          <a:xfrm>
            <a:off x="346166" y="404948"/>
            <a:ext cx="4728754" cy="288036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4373" t="17061" r="10416" b="22567"/>
          <a:stretch/>
        </p:blipFill>
        <p:spPr>
          <a:xfrm>
            <a:off x="4715691" y="2759526"/>
            <a:ext cx="3847013" cy="1587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5199017" y="1229187"/>
            <a:ext cx="3735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+mn-lt"/>
              </a:rPr>
              <a:t>Реализация проекта на основе </a:t>
            </a:r>
            <a:r>
              <a:rPr lang="en-US" dirty="0" err="1" smtClean="0">
                <a:solidFill>
                  <a:schemeClr val="bg1"/>
                </a:solidFill>
                <a:latin typeface="+mn-lt"/>
              </a:rPr>
              <a:t>iLogic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+mn-lt"/>
              </a:rPr>
              <a:t>в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Inventor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2021</a:t>
            </a:r>
            <a:r>
              <a:rPr lang="ru-RU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99440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56" y="364091"/>
            <a:ext cx="7742149" cy="42240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5617" y="4669971"/>
            <a:ext cx="2906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+mn-lt"/>
              </a:rPr>
              <a:t>Реализация проекта на базе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C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#</a:t>
            </a:r>
            <a:r>
              <a:rPr lang="ru-RU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80027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28" y="338643"/>
            <a:ext cx="7702319" cy="42122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6450" y="4656910"/>
            <a:ext cx="365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+mn-lt"/>
              </a:rPr>
              <a:t>Реализация проекта на базе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Visual 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Basic</a:t>
            </a:r>
            <a:r>
              <a:rPr lang="ru-RU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03216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"/>
            <a:ext cx="9144000" cy="5143300"/>
          </a:xfrm>
          <a:prstGeom prst="rect">
            <a:avLst/>
          </a:prstGeom>
        </p:spPr>
      </p:pic>
      <p:sp>
        <p:nvSpPr>
          <p:cNvPr id="214" name="Google Shape;214;p25"/>
          <p:cNvSpPr/>
          <p:nvPr/>
        </p:nvSpPr>
        <p:spPr>
          <a:xfrm flipH="1">
            <a:off x="0" y="200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3648650" y="2750700"/>
            <a:ext cx="5334900" cy="1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30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Итоговый вариант плагина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143</Words>
  <Application>Microsoft Office PowerPoint</Application>
  <PresentationFormat>Экран (16:9)</PresentationFormat>
  <Paragraphs>32</Paragraphs>
  <Slides>14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Montserrat</vt:lpstr>
      <vt:lpstr>Lato</vt:lpstr>
      <vt:lpstr>Times New Roman</vt:lpstr>
      <vt:lpstr>Arial</vt:lpstr>
      <vt:lpstr>Focus</vt:lpstr>
      <vt:lpstr>Проектная   деятельность  Разработка плагина под Autodesk Inventor 2021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   деятельность  Разработка плагина под Autodesk Inventor 2021</dc:title>
  <cp:lastModifiedBy>RaNSiD A</cp:lastModifiedBy>
  <cp:revision>12</cp:revision>
  <dcterms:modified xsi:type="dcterms:W3CDTF">2021-01-31T06:45:58Z</dcterms:modified>
</cp:coreProperties>
</file>